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4D1613-6134-418C-B157-580D7A2F0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A9F957C-FF00-4056-8FDC-A9E2FF81A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309F97-6028-4659-954A-F5CE6F1E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811A-6EC9-4A00-9C05-2A9426B2BF1C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E82480-429A-4320-ADA6-A3E6160F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48BD9A-EA9E-40EA-8A7A-278CCEE6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B7FE-1B03-49B1-9AF2-CF012B0A3E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10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0E0A96-2BD8-4289-9ADE-A88E7279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3AA340-788E-46D5-A3C1-F697D3ADA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B27A0B-4BB0-4132-857C-D8157877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811A-6EC9-4A00-9C05-2A9426B2BF1C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9B2175-1675-47D2-BCCF-16502176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9517BB-0652-4F4C-98B7-F6CCEDF6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B7FE-1B03-49B1-9AF2-CF012B0A3E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35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5BCE74D-AD1B-4035-BCF8-23BAE6CE7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D57A29-4002-47F3-B637-121DDCD28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25194B-A77E-4428-9FA2-75F679F5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811A-6EC9-4A00-9C05-2A9426B2BF1C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10418A-8275-4F93-9DE5-593E5A2C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3BA769-0F62-4A31-B658-2AEC6A4D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B7FE-1B03-49B1-9AF2-CF012B0A3E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46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F92B8-587A-4A51-A9F4-66FE8445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4E4AF5-F022-44C2-BD9D-046FB2806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79BDA3-8D66-45A4-A72B-36B4CA37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811A-6EC9-4A00-9C05-2A9426B2BF1C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44E2EC-32A2-472D-B8E4-8B96AA89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747715-E576-4BE7-892F-8E0E7763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B7FE-1B03-49B1-9AF2-CF012B0A3E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69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DEFC36-82B9-4F1E-B60A-227FB8C5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0D0405-C5AD-4D15-9DF5-90BA9CE11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C367B5-B313-4A54-AAF1-6E50E64D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811A-6EC9-4A00-9C05-2A9426B2BF1C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8162C0-480A-4CD4-96EC-9EBDB95F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940195-EA42-46CF-BA65-574F5560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B7FE-1B03-49B1-9AF2-CF012B0A3E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13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953C4A-AF3F-4E5B-B5DD-F53900B6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4ABA49-9A50-4823-A810-ACF0C18F4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DE98CE-094B-4E3E-AED4-6B6DC25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954900-BD6E-4B3B-AAB9-ADF54CF4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811A-6EC9-4A00-9C05-2A9426B2BF1C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C98E15-1E6C-4DE5-BAF8-6DB7C33D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957944-8CA3-4780-9192-A0EB9411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B7FE-1B03-49B1-9AF2-CF012B0A3E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04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A70546-4D13-43F7-8A0D-642DC5B8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0B571D-D093-4D4F-96C1-1EBBFC744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3064C9-6AF4-4959-8512-D15A3BED4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BD47C1B-E75D-45C3-8285-30DEB2293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04D85C-AD34-46CA-83E0-22DD66822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BBACF7-D27F-4E7E-BBA8-1BE2621C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811A-6EC9-4A00-9C05-2A9426B2BF1C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DEB4D25-C563-4B19-ADB5-49563886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EB90BC0-D5F2-4C68-8A08-A0D619DD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B7FE-1B03-49B1-9AF2-CF012B0A3E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20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27F531-15B8-4BD1-A2FA-55306A7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B3408D-90F1-46B9-B05E-1B7F42D9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811A-6EC9-4A00-9C05-2A9426B2BF1C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839E11-D817-4D52-A531-64383D2D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BA943C-AC63-4539-85D2-DE8D4AB8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B7FE-1B03-49B1-9AF2-CF012B0A3E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69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9649820-48EF-4756-B508-0B41B2DF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811A-6EC9-4A00-9C05-2A9426B2BF1C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9ECA3D-42E1-4219-80A2-C5D76D84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AB7B7E-DDBE-46A0-BB08-5AA3A38B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B7FE-1B03-49B1-9AF2-CF012B0A3E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3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75A6A6-D987-4EE0-BE90-ECD123E5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52B2AB-F411-4EA4-A34D-4F0186BE6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6ED723-3F7C-4E8B-B439-43C78F5A7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26A576-85B4-4A7B-9432-3C992DD4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811A-6EC9-4A00-9C05-2A9426B2BF1C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E19D11-4885-4D63-A6EF-67EAAA62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06D256-21BA-4CE3-B2D8-275027CE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B7FE-1B03-49B1-9AF2-CF012B0A3E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4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E01CEB-D965-41B8-BBCF-09106368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5A41671-2465-4B3A-92D8-3F46E3DB6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E6EB10-134D-43FA-A153-0A2C5750C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03C4C5-45A9-4578-9E53-470E37B2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811A-6EC9-4A00-9C05-2A9426B2BF1C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DFDFE4-EB76-45D6-A361-D48A74B9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F0CC2C-680E-49E5-9F78-56A533C5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B7FE-1B03-49B1-9AF2-CF012B0A3E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9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FD3407E-50B3-46A3-84BE-482F2D4E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E7E7F9-6963-4861-A363-F12AE441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B5C3D2-0F21-49F8-9DC7-761299D35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8811A-6EC9-4A00-9C05-2A9426B2BF1C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5CA429-CDFA-47A9-955A-1CC1F59BE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596FFE-1CC6-4D94-8C33-921E4D355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B7FE-1B03-49B1-9AF2-CF012B0A3E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65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://www.pngall.com/mother-png/download/25021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hyperlink" Target="http://openclipart.org/detail/31501/daddy-standing-02-by-papapishu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hyperlink" Target="https://pixabay.com/de/junge-kinder-comic-figuren-2027946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hyperlink" Target="https://openclipart.org/detail/171797/annie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hyperlink" Target="http://pngimg.com/download/62508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676374B-2FD0-4104-BB46-1B56A07EA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29" y="1174813"/>
            <a:ext cx="4844690" cy="4164031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9DEA7ED4-6F53-4FD4-BA02-9CBE6C853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1800" y="1409700"/>
            <a:ext cx="406400" cy="4064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7C7E29-3AD3-4D28-90C0-80BA88DB22D6}"/>
              </a:ext>
            </a:extLst>
          </p:cNvPr>
          <p:cNvSpPr txBox="1"/>
          <p:nvPr/>
        </p:nvSpPr>
        <p:spPr>
          <a:xfrm flipH="1">
            <a:off x="5354319" y="5892800"/>
            <a:ext cx="148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00B0F0"/>
                </a:solidFill>
              </a:rPr>
              <a:t>Listen</a:t>
            </a:r>
            <a:r>
              <a:rPr lang="it-IT" dirty="0">
                <a:solidFill>
                  <a:srgbClr val="00B0F0"/>
                </a:solidFill>
              </a:rPr>
              <a:t> and </a:t>
            </a:r>
            <a:r>
              <a:rPr lang="it-IT" dirty="0" err="1">
                <a:solidFill>
                  <a:srgbClr val="00B0F0"/>
                </a:solidFill>
              </a:rPr>
              <a:t>repeat</a:t>
            </a:r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59EF11-A927-4732-BEF3-C544EAFA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MUMMY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F6183FF3-6D77-444A-8D7F-3EC252C6D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38754" y="1825625"/>
            <a:ext cx="2914492" cy="4351338"/>
          </a:xfrm>
        </p:spPr>
      </p:pic>
      <p:pic>
        <p:nvPicPr>
          <p:cNvPr id="14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D81313D0-5190-417A-A47A-B8385B39E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8300" y="8247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A2C85-5007-4BA5-9CAB-ED065062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DADDY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83FB4C9-3712-4A70-9644-87F2F5CFA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52185" y="1832060"/>
            <a:ext cx="1887630" cy="4660815"/>
          </a:xfrm>
        </p:spPr>
      </p:pic>
      <p:pic>
        <p:nvPicPr>
          <p:cNvPr id="6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F0BFBC53-A1BC-4283-88B2-7FFD44079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914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83B000-47FE-49FC-8519-8F821DBE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BOY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A34B4B6-246F-47F3-8859-DCF170B86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93429" y="1825625"/>
            <a:ext cx="3005142" cy="4351338"/>
          </a:xfrm>
        </p:spPr>
      </p:pic>
      <p:pic>
        <p:nvPicPr>
          <p:cNvPr id="6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A51D24A2-EADA-404C-9E4F-5D0AFDDA7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8300" y="8247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0763C-2E41-46E4-BC9C-FA1F78B7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GIRL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F095FA2-BF6C-4BAD-AA8A-C2FD65B96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57621" y="1825625"/>
            <a:ext cx="3076758" cy="4351338"/>
          </a:xfrm>
        </p:spPr>
      </p:pic>
      <p:pic>
        <p:nvPicPr>
          <p:cNvPr id="6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E19447DA-E5BB-41AE-B7A0-36F7980E0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7000" y="8247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F8478E-2235-47EF-814F-F4BB441C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TEACHER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B8E1D88-FB58-440B-8C4D-03D4AF17F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99606" y="1104900"/>
            <a:ext cx="5072063" cy="5072063"/>
          </a:xfrm>
        </p:spPr>
      </p:pic>
      <p:pic>
        <p:nvPicPr>
          <p:cNvPr id="8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A787F88C-AFD3-458C-B85A-E84D9EF8D2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8469" y="77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6</Paragraphs>
  <Slides>6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MUMMY</vt:lpstr>
      <vt:lpstr>DADDY</vt:lpstr>
      <vt:lpstr>BOY</vt:lpstr>
      <vt:lpstr>GIRL</vt:lpstr>
      <vt:lpstr>TEACHER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 vannucci</dc:creator>
  <cp:lastModifiedBy>veronica vannucci</cp:lastModifiedBy>
  <cp:revision>2</cp:revision>
  <dcterms:created xsi:type="dcterms:W3CDTF">2020-03-22T10:35:29Z</dcterms:created>
  <dcterms:modified xsi:type="dcterms:W3CDTF">2020-03-22T10:45:19Z</dcterms:modified>
</cp:coreProperties>
</file>